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117" d="100"/>
          <a:sy n="117" d="100"/>
        </p:scale>
        <p:origin x="354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A8D929-3808-452C-A936-A8F846EFC056}" type="datetime1">
              <a:rPr lang="da-DK" smtClean="0"/>
              <a:t>24-04-2025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F555657-0A12-495F-9FFA-D8F7554E7C3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B6654-4FC5-4EDD-8CFE-DC26739EE769}" type="datetime1">
              <a:rPr lang="da-DK" smtClean="0"/>
              <a:pPr/>
              <a:t>24-04-2025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2780FBB-F712-42E7-8C2F-226D98798B3F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2780FBB-F712-42E7-8C2F-226D98798B3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71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ktangel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pic>
        <p:nvPicPr>
          <p:cNvPr id="17" name="Billede 16" descr="Mærke=Kundefoto&#10;Beskæring=1&#10;Juster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a-DK" noProof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Klik for at redigere titeltypografien i masteren</a:t>
            </a:r>
          </a:p>
        </p:txBody>
      </p:sp>
      <p:sp>
        <p:nvSpPr>
          <p:cNvPr id="20" name="Pladsholder til tekst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7050" y="3600450"/>
            <a:ext cx="9144000" cy="2451100"/>
          </a:xfrm>
        </p:spPr>
        <p:txBody>
          <a:bodyPr rtlCol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 rtl="0"/>
            <a:r>
              <a:rPr lang="da-DK" noProof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i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rtlCol="0" anchor="b">
            <a:normAutofit/>
          </a:bodyPr>
          <a:lstStyle/>
          <a:p>
            <a:pPr rtl="0"/>
            <a:r>
              <a:rPr lang="da-DK" sz="4400" noProof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Klik for at redigere titeltypografien i masteren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 rtl="0"/>
            <a:r>
              <a:rPr lang="da-DK" sz="2000" noProof="0">
                <a:solidFill>
                  <a:schemeClr val="tx2">
                    <a:alpha val="60000"/>
                  </a:schemeClr>
                </a:solidFill>
              </a:rPr>
              <a:t>Klik for at redigere teksttypografierne i masteren</a:t>
            </a:r>
          </a:p>
        </p:txBody>
      </p:sp>
      <p:sp>
        <p:nvSpPr>
          <p:cNvPr id="10" name="Pladsholder til dato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da-DK" noProof="0">
                <a:solidFill>
                  <a:schemeClr val="tx2">
                    <a:alpha val="60000"/>
                  </a:schemeClr>
                </a:solidFill>
              </a:rPr>
              <a:t>1/3/20XX</a:t>
            </a:r>
          </a:p>
        </p:txBody>
      </p:sp>
      <p:sp>
        <p:nvSpPr>
          <p:cNvPr id="11" name="Pladsholder til sidefod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da-DK" noProof="0">
                <a:solidFill>
                  <a:schemeClr val="tx2">
                    <a:alpha val="60000"/>
                  </a:schemeClr>
                </a:solidFill>
              </a:rPr>
              <a:t>Eksempel på fodnotetekst</a:t>
            </a:r>
          </a:p>
        </p:txBody>
      </p:sp>
      <p:sp>
        <p:nvSpPr>
          <p:cNvPr id="12" name="Pladsholder til slidenummer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28844951-7827-47D4-8276-7DDE1FA7D85A}" type="slidenum">
              <a:rPr lang="da-DK" noProof="0" smtClean="0">
                <a:solidFill>
                  <a:schemeClr val="tx2">
                    <a:alpha val="60000"/>
                  </a:schemeClr>
                </a:solidFill>
              </a:rPr>
              <a:pPr rtl="0"/>
              <a:t>‹nr.›</a:t>
            </a:fld>
            <a:endParaRPr lang="da-DK" noProof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Pladsholder til billede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5" name="Pladsholder til billede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rtlCol="0" anchor="t">
            <a:normAutofit/>
          </a:bodyPr>
          <a:lstStyle/>
          <a:p>
            <a:pPr rtl="0"/>
            <a:r>
              <a:rPr lang="da-DK" sz="4400" noProof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Klik for at redigere titeltypografien i masteren</a:t>
            </a:r>
          </a:p>
        </p:txBody>
      </p:sp>
      <p:sp>
        <p:nvSpPr>
          <p:cNvPr id="14" name="Pladsholder til billede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 rtl="0"/>
            <a:r>
              <a:rPr lang="da-DK" sz="1800" noProof="0">
                <a:solidFill>
                  <a:schemeClr val="tx2">
                    <a:alpha val="60000"/>
                  </a:schemeClr>
                </a:solidFill>
              </a:rPr>
              <a:t>Klik for at redigere teksttypografierne i masteren</a:t>
            </a:r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54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54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8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57399"/>
            <a:ext cx="5181600" cy="4119563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057399"/>
            <a:ext cx="5181600" cy="4119563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85800"/>
            <a:ext cx="3932237" cy="13716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685801"/>
            <a:ext cx="6172200" cy="51752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9800"/>
            <a:ext cx="3932237" cy="36591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85800"/>
            <a:ext cx="3932237" cy="13716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9800"/>
            <a:ext cx="3932237" cy="36591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or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ktangel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2" name="Ramme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rtlCol="0" anchor="t">
            <a:normAutofit/>
          </a:bodyPr>
          <a:lstStyle/>
          <a:p>
            <a:pPr rtl="0"/>
            <a:r>
              <a:rPr lang="da-DK" sz="4400" noProof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Klik for at redigere titeltypografien i masteren</a:t>
            </a: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 rtl="0"/>
            <a:r>
              <a:rPr lang="da-DK" sz="1800" noProof="0">
                <a:solidFill>
                  <a:schemeClr val="tx2">
                    <a:alpha val="60000"/>
                  </a:schemeClr>
                </a:solidFill>
              </a:rPr>
              <a:t>Klik for at redigere teksttypografierne i masteren</a:t>
            </a:r>
          </a:p>
        </p:txBody>
      </p:sp>
      <p:sp>
        <p:nvSpPr>
          <p:cNvPr id="14" name="Pladsholder til billede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5" name="Pladsholder til billede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6" name="Pladsholder til billede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7" name="Pladsholder til billede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rtlCol="0" anchor="b">
            <a:normAutofit/>
          </a:bodyPr>
          <a:lstStyle/>
          <a:p>
            <a:pPr rtl="0"/>
            <a:r>
              <a:rPr lang="da-DK" sz="4400" noProof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Klik for at redigere titeltypografien i masteren</a:t>
            </a:r>
          </a:p>
        </p:txBody>
      </p:sp>
      <p:sp>
        <p:nvSpPr>
          <p:cNvPr id="17" name="Pladsholder til indhold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 rtl="0"/>
            <a:r>
              <a:rPr lang="da-DK" sz="1800" noProof="0">
                <a:solidFill>
                  <a:schemeClr val="tx2">
                    <a:alpha val="60000"/>
                  </a:schemeClr>
                </a:solidFill>
              </a:rPr>
              <a:t>Klik for at redigere teksttypografierne i masteren</a:t>
            </a:r>
          </a:p>
        </p:txBody>
      </p:sp>
      <p:sp>
        <p:nvSpPr>
          <p:cNvPr id="29" name="Pladsholder til dato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 rtlCol="0"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pPr rtl="0"/>
            <a:r>
              <a:rPr lang="da-DK" noProof="0"/>
              <a:t>1/3/20XX</a:t>
            </a:r>
          </a:p>
        </p:txBody>
      </p:sp>
      <p:sp>
        <p:nvSpPr>
          <p:cNvPr id="24" name="Pladsholder til billede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5" name="Pladsholder til billede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6" name="Pladsholder til billede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30" name="Pladsholder til sidefod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rtlCol="0"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31" name="Pladsholder til slidenummer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ssk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ktangel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 useBgFill="1">
        <p:nvSpPr>
          <p:cNvPr id="8" name="Kombinationstegning: Figur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9" name="Ramme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>
              <a:solidFill>
                <a:schemeClr val="tx1"/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 rtl="0"/>
            <a:r>
              <a:rPr lang="da-DK" noProof="0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Klik for at redigere titeltypografien i masteren</a:t>
            </a:r>
          </a:p>
        </p:txBody>
      </p:sp>
      <p:sp>
        <p:nvSpPr>
          <p:cNvPr id="18" name="Pladsholder til billede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0" name="Pladsholder til billede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600450"/>
            <a:ext cx="5322888" cy="2451100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da-DK" noProof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dslinje for tabel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ktangel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 useBgFill="1">
        <p:nvSpPr>
          <p:cNvPr id="13" name="Rektangel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4" name="Ramme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0" name="Pladsholder til billede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71016"/>
            <a:ext cx="4800600" cy="3749040"/>
          </a:xfrm>
        </p:spPr>
        <p:txBody>
          <a:bodyPr rtlCol="0"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26" name="Pladsholder til tekst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 rtlCol="0"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da-DK" noProof="0"/>
              <a:t>Klik for at tilføje undertitel</a:t>
            </a:r>
          </a:p>
        </p:txBody>
      </p:sp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6" name="Pladsholder til billede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7" name="Pladsholder til billede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8" name="Pladsholder til billede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0" name="Pladsholder til tekst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3" name="Pladsholder til tekst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24" name="Pladsholder til tekst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5" name="Pladsholder til tekst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26" name="Pladsholder til tekst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7" name="Pladsholder til tekst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28" name="Pladsholder til tekst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9" name="Pladsholder til tekst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 rtlCol="0"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onnen Indhold 2 (sammenlignings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60320"/>
            <a:ext cx="5183188" cy="3446463"/>
          </a:xfrm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1" name="Pladsholder til tekst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2011680"/>
            <a:ext cx="5157787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3" name="Pladsholder til tekst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9027" y="2011680"/>
            <a:ext cx="5183187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onnen Indho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85800"/>
            <a:ext cx="10515600" cy="132588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383280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60320"/>
            <a:ext cx="3383280" cy="3446463"/>
          </a:xfrm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04360" y="2011680"/>
            <a:ext cx="3383280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04360" y="2560320"/>
            <a:ext cx="3383280" cy="3446463"/>
          </a:xfrm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10" name="Pladsholder til tekst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68934" y="2011680"/>
            <a:ext cx="3383280" cy="530352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1" name="Pladsholder til indhold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68934" y="2560320"/>
            <a:ext cx="3383280" cy="3446463"/>
          </a:xfrm>
        </p:spPr>
        <p:txBody>
          <a:bodyPr rtlCol="0"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844951-7827-47D4-8276-7DDE1FA7D85A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m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da-DK" noProof="0">
                <a:solidFill>
                  <a:srgbClr val="FFFFFF"/>
                </a:solidFill>
              </a:rPr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pPr rtl="0"/>
            <a:fld id="{28844951-7827-47D4-8276-7DDE1FA7D85A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-dans.d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diggita.com/story.php?title=Ma_Zumba_fa_davvero_bene_cosi_come_dicono_Ecco_tutta_la_verita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6492" y="-1539748"/>
            <a:ext cx="9144000" cy="2387600"/>
          </a:xfrm>
        </p:spPr>
        <p:txBody>
          <a:bodyPr rtlCol="0" anchor="b" anchorCtr="0"/>
          <a:lstStyle/>
          <a:p>
            <a:pPr rtl="0"/>
            <a:r>
              <a:rPr lang="da-DK" dirty="0"/>
              <a:t>ZUMBA OG DANCE FITNESS</a:t>
            </a:r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AD04BED3-CF2E-4CAD-8CE8-ED3ED12AEB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50137" y="710531"/>
            <a:ext cx="9144000" cy="3270131"/>
          </a:xfrm>
        </p:spPr>
        <p:txBody>
          <a:bodyPr rtlCol="0">
            <a:normAutofit/>
          </a:bodyPr>
          <a:lstStyle/>
          <a:p>
            <a:pPr rtl="0"/>
            <a:r>
              <a:rPr lang="da-DK" dirty="0"/>
              <a:t>Skal du i form på en sjov måde?</a:t>
            </a:r>
          </a:p>
          <a:p>
            <a:pPr rtl="0"/>
            <a:r>
              <a:rPr lang="da-DK" dirty="0"/>
              <a:t>Vil du lære at danse?</a:t>
            </a:r>
          </a:p>
          <a:p>
            <a:pPr rtl="0"/>
            <a:r>
              <a:rPr lang="da-DK" sz="1600" dirty="0"/>
              <a:t>Så er er </a:t>
            </a:r>
            <a:r>
              <a:rPr lang="da-DK" sz="1600"/>
              <a:t>vores hold </a:t>
            </a:r>
            <a:r>
              <a:rPr lang="da-DK" sz="1600" dirty="0"/>
              <a:t>noget for dig! Alle kan være med.</a:t>
            </a:r>
          </a:p>
          <a:p>
            <a:pPr rtl="0"/>
            <a:r>
              <a:rPr lang="da-DK" dirty="0"/>
              <a:t>Vi danser: fredag: kl. 9.00-10.00 </a:t>
            </a:r>
          </a:p>
          <a:p>
            <a:pPr rtl="0"/>
            <a:r>
              <a:rPr lang="da-DK" dirty="0"/>
              <a:t>OG NU OGSÅ TIRSDAG FRA KL. 19.30-20.30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F4B7371-DD72-3D0E-D1CD-1DE1701954F3}"/>
              </a:ext>
            </a:extLst>
          </p:cNvPr>
          <p:cNvSpPr txBox="1"/>
          <p:nvPr/>
        </p:nvSpPr>
        <p:spPr>
          <a:xfrm>
            <a:off x="1515289" y="3980662"/>
            <a:ext cx="9571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Du betaler via klippekort kr. 650,- for 10 gange</a:t>
            </a:r>
          </a:p>
          <a:p>
            <a:r>
              <a:rPr lang="da-DK" sz="2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www.bb-dans.dk</a:t>
            </a:r>
            <a:r>
              <a:rPr lang="da-DK" sz="2400" dirty="0">
                <a:solidFill>
                  <a:schemeClr val="bg1"/>
                </a:solidFill>
              </a:rPr>
              <a:t>	Galocheallé 8. 1. th. 4600 Køge</a:t>
            </a:r>
          </a:p>
        </p:txBody>
      </p:sp>
      <p:pic>
        <p:nvPicPr>
          <p:cNvPr id="6" name="Billede 5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C493FB70-A863-6913-B47D-3545B6554B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410463" y="5094126"/>
            <a:ext cx="3051472" cy="1448623"/>
          </a:xfrm>
          <a:prstGeom prst="rect">
            <a:avLst/>
          </a:prstGeom>
        </p:spPr>
      </p:pic>
      <p:pic>
        <p:nvPicPr>
          <p:cNvPr id="7" name="Billede 6" descr="Et billede, der indeholder tekst, Font/skrifttype, skærmbillede, Grafik&#10;&#10;Automatisk genereret beskrivelse">
            <a:extLst>
              <a:ext uri="{FF2B5EF4-FFF2-40B4-BE49-F238E27FC236}">
                <a16:creationId xmlns:a16="http://schemas.microsoft.com/office/drawing/2014/main" id="{1E1D7E78-FBEB-2BF4-D5DF-EF82F63ACE2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32" t="2846" r="1"/>
          <a:stretch/>
        </p:blipFill>
        <p:spPr>
          <a:xfrm>
            <a:off x="1597863" y="5094126"/>
            <a:ext cx="4736122" cy="144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413_TF00537603_Win32" id="{61C336DC-DDE3-4735-8121-91F3AE9BDE5A}" vid="{5B0DDDE5-ED84-4A6B-8C7D-A0DB727A313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AFE2A1-77F8-441E-9B9F-DD61C354F4FE}">
  <ds:schemaRefs>
    <ds:schemaRef ds:uri="http://purl.org/dc/elements/1.1/"/>
    <ds:schemaRef ds:uri="http://www.w3.org/XML/1998/namespace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230e9df3-be65-4c73-a93b-d1236ebd677e"/>
    <ds:schemaRef ds:uri="http://schemas.openxmlformats.org/package/2006/metadata/core-properties"/>
    <ds:schemaRef ds:uri="http://schemas.microsoft.com/sharepoint/v3"/>
    <ds:schemaRef ds:uri="71af3243-3dd4-4a8d-8c0d-dd76da1f02a5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{172B8340-EB97-4F88-B3A1-E0FDA778068E}tf00537603_win32</Template>
  <TotalTime>34</TotalTime>
  <Words>76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Avenir Next LT Pro</vt:lpstr>
      <vt:lpstr>Calibri</vt:lpstr>
      <vt:lpstr>Cambria</vt:lpstr>
      <vt:lpstr>Sabon Next LT</vt:lpstr>
      <vt:lpstr>Wingdings</vt:lpstr>
      <vt:lpstr>LuminousVTI</vt:lpstr>
      <vt:lpstr>ZUMBA OG DANCE FITNESS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ZUMBA</dc:title>
  <dc:creator>Benita Nielsen</dc:creator>
  <cp:lastModifiedBy>Benita Nielsen</cp:lastModifiedBy>
  <cp:revision>5</cp:revision>
  <dcterms:created xsi:type="dcterms:W3CDTF">2022-05-03T12:47:31Z</dcterms:created>
  <dcterms:modified xsi:type="dcterms:W3CDTF">2025-04-24T08:16:54Z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