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14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25" autoAdjust="0"/>
  </p:normalViewPr>
  <p:slideViewPr>
    <p:cSldViewPr snapToGrid="0">
      <p:cViewPr varScale="1">
        <p:scale>
          <a:sx n="117" d="100"/>
          <a:sy n="117" d="100"/>
        </p:scale>
        <p:origin x="354" y="4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DA47A63F-9D06-479D-A04D-717692D432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51F70DC-6EDE-457C-B55A-39AC7DE41A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A8D929-3808-452C-A936-A8F846EFC056}" type="datetime1">
              <a:rPr lang="da-DK" smtClean="0"/>
              <a:t>24-04-2025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46987CF-42F5-4BB0-AD0D-1D64C35944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2368FB4-296C-4F8C-BFA3-D7C3AD617B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555657-0A12-495F-9FFA-D8F7554E7C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64322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noProof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B6654-4FC5-4EDD-8CFE-DC26739EE769}" type="datetime1">
              <a:rPr lang="da-DK" smtClean="0"/>
              <a:pPr/>
              <a:t>24-04-2025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noProof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2780FBB-F712-42E7-8C2F-226D98798B3F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5671535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2780FBB-F712-42E7-8C2F-226D98798B3F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5712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ktangel 10">
            <a:extLst>
              <a:ext uri="{FF2B5EF4-FFF2-40B4-BE49-F238E27FC236}">
                <a16:creationId xmlns:a16="http://schemas.microsoft.com/office/drawing/2014/main" id="{B3FB0C32-F044-4939-92E4-8BA39B7A3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584BE8A-3E34-4967-9E7C-13EC8F6A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99BFF676-EC35-4FFD-8894-CA4F28307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2DA1557-E095-4C82-B659-3AF550080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2746250" y="-663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9F34E5EF-94D7-4AE0-BDD1-81A3ECDE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7040" y="1193411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D829E57E-3199-4AAA-B2D5-F93264FDA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442672" y="193606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pic>
        <p:nvPicPr>
          <p:cNvPr id="17" name="Billede 16" descr="Mærke=Kundefoto&#10;Beskæring=1&#10;Juster=N/A">
            <a:extLst>
              <a:ext uri="{FF2B5EF4-FFF2-40B4-BE49-F238E27FC236}">
                <a16:creationId xmlns:a16="http://schemas.microsoft.com/office/drawing/2014/main" id="{8A791822-0971-4E61-A5E4-9AAD258F58E3}"/>
              </a:ext>
            </a:extLst>
          </p:cNvPr>
          <p:cNvPicPr>
            <a:picLocks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-663"/>
            <a:ext cx="12188952" cy="6858000"/>
          </a:xfrm>
          <a:prstGeom prst="rect">
            <a:avLst/>
          </a:prstGeom>
        </p:spPr>
      </p:pic>
      <p:sp>
        <p:nvSpPr>
          <p:cNvPr id="18" name="Titel 1">
            <a:extLst>
              <a:ext uri="{FF2B5EF4-FFF2-40B4-BE49-F238E27FC236}">
                <a16:creationId xmlns:a16="http://schemas.microsoft.com/office/drawing/2014/main" id="{B86D7D99-F789-4EDA-861D-B6B994F05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700"/>
            <a:ext cx="9144000" cy="238760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" panose="02040503050406030204" pitchFamily="18" charset="0"/>
                <a:cs typeface="Sabon Next LT" panose="020B0502040204020203" pitchFamily="2" charset="0"/>
              </a:rPr>
              <a:t>Klik for at redigere titeltypografien i masteren</a:t>
            </a:r>
          </a:p>
        </p:txBody>
      </p:sp>
      <p:sp>
        <p:nvSpPr>
          <p:cNvPr id="20" name="Pladsholder til tekst 12">
            <a:extLst>
              <a:ext uri="{FF2B5EF4-FFF2-40B4-BE49-F238E27FC236}">
                <a16:creationId xmlns:a16="http://schemas.microsoft.com/office/drawing/2014/main" id="{2B39487B-EA73-4D7B-93AA-D63B49F4DA7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27050" y="3600450"/>
            <a:ext cx="9144000" cy="2451100"/>
          </a:xfrm>
        </p:spPr>
        <p:txBody>
          <a:bodyPr rtlCol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pPr lvl="0" rtl="0"/>
            <a:r>
              <a:rPr lang="da-DK" noProof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15554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versi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673294AE-7408-47DB-898D-41F8C069B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57251"/>
            <a:ext cx="6156051" cy="2076450"/>
          </a:xfrm>
        </p:spPr>
        <p:txBody>
          <a:bodyPr rtlCol="0" anchor="b">
            <a:normAutofit/>
          </a:bodyPr>
          <a:lstStyle/>
          <a:p>
            <a:pPr rtl="0"/>
            <a:r>
              <a:rPr lang="da-DK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Klik for at redigere titeltypografien i masteren</a:t>
            </a: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E973052A-4118-4E04-81F8-A44EC172F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3190875"/>
            <a:ext cx="6156052" cy="2986087"/>
          </a:xfrm>
        </p:spPr>
        <p:txBody>
          <a:bodyPr rtlCol="0">
            <a:normAutofit/>
          </a:bodyPr>
          <a:lstStyle>
            <a:lvl1pPr marL="0" indent="0">
              <a:buNone/>
              <a:defRPr sz="2200"/>
            </a:lvl1pPr>
          </a:lstStyle>
          <a:p>
            <a:pPr marL="228600" lvl="0" indent="-228600" rtl="0"/>
            <a:r>
              <a:rPr lang="da-DK" sz="2000" noProof="0">
                <a:solidFill>
                  <a:schemeClr val="tx2">
                    <a:alpha val="60000"/>
                  </a:schemeClr>
                </a:solidFill>
              </a:rPr>
              <a:t>Klik for at redigere teksttypografierne i masteren</a:t>
            </a:r>
          </a:p>
        </p:txBody>
      </p:sp>
      <p:sp>
        <p:nvSpPr>
          <p:cNvPr id="10" name="Pladsholder til dato 3">
            <a:extLst>
              <a:ext uri="{FF2B5EF4-FFF2-40B4-BE49-F238E27FC236}">
                <a16:creationId xmlns:a16="http://schemas.microsoft.com/office/drawing/2014/main" id="{8988D1E1-6064-4D6A-9EB1-578E20A2A0ED}"/>
              </a:ext>
            </a:extLst>
          </p:cNvPr>
          <p:cNvSpPr txBox="1">
            <a:spLocks/>
          </p:cNvSpPr>
          <p:nvPr userDrawn="1"/>
        </p:nvSpPr>
        <p:spPr>
          <a:xfrm>
            <a:off x="841248" y="6429375"/>
            <a:ext cx="2646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da-DK" noProof="0">
                <a:solidFill>
                  <a:schemeClr val="tx2">
                    <a:alpha val="60000"/>
                  </a:schemeClr>
                </a:solidFill>
              </a:rPr>
              <a:t>1/3/20XX</a:t>
            </a:r>
          </a:p>
        </p:txBody>
      </p:sp>
      <p:sp>
        <p:nvSpPr>
          <p:cNvPr id="11" name="Pladsholder til sidefod 4">
            <a:extLst>
              <a:ext uri="{FF2B5EF4-FFF2-40B4-BE49-F238E27FC236}">
                <a16:creationId xmlns:a16="http://schemas.microsoft.com/office/drawing/2014/main" id="{BD47C5CB-0317-4DC6-A76F-38A5BB1FD1C2}"/>
              </a:ext>
            </a:extLst>
          </p:cNvPr>
          <p:cNvSpPr txBox="1">
            <a:spLocks/>
          </p:cNvSpPr>
          <p:nvPr userDrawn="1"/>
        </p:nvSpPr>
        <p:spPr>
          <a:xfrm>
            <a:off x="4044696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da-DK" noProof="0">
                <a:solidFill>
                  <a:schemeClr val="tx2">
                    <a:alpha val="60000"/>
                  </a:schemeClr>
                </a:solidFill>
              </a:rPr>
              <a:t>Eksempel på fodnotetekst</a:t>
            </a:r>
          </a:p>
        </p:txBody>
      </p:sp>
      <p:sp>
        <p:nvSpPr>
          <p:cNvPr id="12" name="Pladsholder til slidenummer 5">
            <a:extLst>
              <a:ext uri="{FF2B5EF4-FFF2-40B4-BE49-F238E27FC236}">
                <a16:creationId xmlns:a16="http://schemas.microsoft.com/office/drawing/2014/main" id="{8CCF6E15-0BE7-453B-BBD4-B379C390AD22}"/>
              </a:ext>
            </a:extLst>
          </p:cNvPr>
          <p:cNvSpPr txBox="1">
            <a:spLocks/>
          </p:cNvSpPr>
          <p:nvPr userDrawn="1"/>
        </p:nvSpPr>
        <p:spPr>
          <a:xfrm>
            <a:off x="8613648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28844951-7827-47D4-8276-7DDE1FA7D85A}" type="slidenum">
              <a:rPr lang="da-DK" noProof="0" smtClean="0">
                <a:solidFill>
                  <a:schemeClr val="tx2">
                    <a:alpha val="60000"/>
                  </a:schemeClr>
                </a:solidFill>
              </a:rPr>
              <a:pPr rtl="0"/>
              <a:t>‹nr.›</a:t>
            </a:fld>
            <a:endParaRPr lang="da-DK" noProof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4" name="Pladsholder til billede 13">
            <a:extLst>
              <a:ext uri="{FF2B5EF4-FFF2-40B4-BE49-F238E27FC236}">
                <a16:creationId xmlns:a16="http://schemas.microsoft.com/office/drawing/2014/main" id="{0E092228-4487-4E3A-AEE3-12DC34A061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24928" y="484632"/>
            <a:ext cx="4279392" cy="286207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5" name="Pladsholder til billede 13">
            <a:extLst>
              <a:ext uri="{FF2B5EF4-FFF2-40B4-BE49-F238E27FC236}">
                <a16:creationId xmlns:a16="http://schemas.microsoft.com/office/drawing/2014/main" id="{6AB20921-6E7F-4BD8-9399-D18CABB64B9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4928" y="3511296"/>
            <a:ext cx="4279392" cy="286207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</p:spTree>
    <p:extLst>
      <p:ext uri="{BB962C8B-B14F-4D97-AF65-F5344CB8AC3E}">
        <p14:creationId xmlns:p14="http://schemas.microsoft.com/office/powerpoint/2010/main" val="423043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0022B425-A1C3-4DFE-BF49-1B9F96D46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893769"/>
            <a:ext cx="5992550" cy="2319306"/>
          </a:xfrm>
        </p:spPr>
        <p:txBody>
          <a:bodyPr rtlCol="0" anchor="t">
            <a:normAutofit/>
          </a:bodyPr>
          <a:lstStyle/>
          <a:p>
            <a:pPr rtl="0"/>
            <a:r>
              <a:rPr lang="da-DK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Klik for at redigere titeltypografien i masteren</a:t>
            </a:r>
          </a:p>
        </p:txBody>
      </p:sp>
      <p:sp>
        <p:nvSpPr>
          <p:cNvPr id="14" name="Pladsholder til billede 13">
            <a:extLst>
              <a:ext uri="{FF2B5EF4-FFF2-40B4-BE49-F238E27FC236}">
                <a16:creationId xmlns:a16="http://schemas.microsoft.com/office/drawing/2014/main" id="{2AEC60F9-EA79-4A18-B040-024AFB62FD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3776" y="484632"/>
            <a:ext cx="11210544" cy="319125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9" name="Pladsholder til indhold 2">
            <a:extLst>
              <a:ext uri="{FF2B5EF4-FFF2-40B4-BE49-F238E27FC236}">
                <a16:creationId xmlns:a16="http://schemas.microsoft.com/office/drawing/2014/main" id="{83B88B7B-A749-40EA-A140-38D1E04EF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9133" y="3893770"/>
            <a:ext cx="4377714" cy="2319306"/>
          </a:xfrm>
        </p:spPr>
        <p:txBody>
          <a:bodyPr rtlCol="0"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 rtl="0"/>
            <a:r>
              <a:rPr lang="da-DK" sz="1800" noProof="0">
                <a:solidFill>
                  <a:schemeClr val="tx2">
                    <a:alpha val="60000"/>
                  </a:schemeClr>
                </a:solidFill>
              </a:rPr>
              <a:t>Klik for at redigere teksttypografierne i masteren</a:t>
            </a:r>
          </a:p>
        </p:txBody>
      </p:sp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8489"/>
            <a:ext cx="2743200" cy="365125"/>
          </a:xfrm>
        </p:spPr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76132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352095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5400"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a-DK" noProof="0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93987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tion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5400"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090129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sz="4800"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057399"/>
            <a:ext cx="5181600" cy="4119563"/>
          </a:xfrm>
        </p:spPr>
        <p:txBody>
          <a:bodyPr rtlCol="0"/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2057399"/>
            <a:ext cx="5181600" cy="4119563"/>
          </a:xfrm>
        </p:spPr>
        <p:txBody>
          <a:bodyPr rtlCol="0"/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406973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076813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85800"/>
            <a:ext cx="3932237" cy="13716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685801"/>
            <a:ext cx="6172200" cy="517525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9800"/>
            <a:ext cx="3932237" cy="36591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677615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85800"/>
            <a:ext cx="3932237" cy="13716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9800"/>
            <a:ext cx="3932237" cy="36591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57408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ktangel 4">
            <a:extLst>
              <a:ext uri="{FF2B5EF4-FFF2-40B4-BE49-F238E27FC236}">
                <a16:creationId xmlns:a16="http://schemas.microsoft.com/office/drawing/2014/main" id="{3F98AFCE-98D2-46C5-82A8-E45659B1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2" name="Ramme 11">
            <a:extLst>
              <a:ext uri="{FF2B5EF4-FFF2-40B4-BE49-F238E27FC236}">
                <a16:creationId xmlns:a16="http://schemas.microsoft.com/office/drawing/2014/main" id="{F69999FB-8585-40F0-990C-6A0BAD1C8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2768738E-7449-46C1-B7D3-844FE2BA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399"/>
            <a:ext cx="5992550" cy="2827422"/>
          </a:xfrm>
        </p:spPr>
        <p:txBody>
          <a:bodyPr rtlCol="0" anchor="t">
            <a:normAutofit/>
          </a:bodyPr>
          <a:lstStyle/>
          <a:p>
            <a:pPr rtl="0"/>
            <a:r>
              <a:rPr lang="da-DK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Klik for at redigere titeltypografien i masteren</a:t>
            </a: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B0FF04F9-E792-4C19-9FD5-44800CEB2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6085" y="914400"/>
            <a:ext cx="4377714" cy="2827422"/>
          </a:xfrm>
        </p:spPr>
        <p:txBody>
          <a:bodyPr rtlCol="0"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 rtl="0"/>
            <a:r>
              <a:rPr lang="da-DK" sz="1800" noProof="0">
                <a:solidFill>
                  <a:schemeClr val="tx2">
                    <a:alpha val="60000"/>
                  </a:schemeClr>
                </a:solidFill>
              </a:rPr>
              <a:t>Klik for at redigere teksttypografierne i masteren</a:t>
            </a:r>
          </a:p>
        </p:txBody>
      </p:sp>
      <p:sp>
        <p:nvSpPr>
          <p:cNvPr id="14" name="Pladsholder til billede 13">
            <a:extLst>
              <a:ext uri="{FF2B5EF4-FFF2-40B4-BE49-F238E27FC236}">
                <a16:creationId xmlns:a16="http://schemas.microsoft.com/office/drawing/2014/main" id="{5F2F9DF6-DFB9-44A8-B629-57F58893AD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538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5" name="Pladsholder til billede 13">
            <a:extLst>
              <a:ext uri="{FF2B5EF4-FFF2-40B4-BE49-F238E27FC236}">
                <a16:creationId xmlns:a16="http://schemas.microsoft.com/office/drawing/2014/main" id="{927BC207-43FE-4B6A-AEBE-875B69CF9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91840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6" name="Pladsholder til billede 13">
            <a:extLst>
              <a:ext uri="{FF2B5EF4-FFF2-40B4-BE49-F238E27FC236}">
                <a16:creationId xmlns:a16="http://schemas.microsoft.com/office/drawing/2014/main" id="{EBBF5499-9A70-4846-B98E-316EC17F9FC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7" name="Pladsholder til billede 13">
            <a:extLst>
              <a:ext uri="{FF2B5EF4-FFF2-40B4-BE49-F238E27FC236}">
                <a16:creationId xmlns:a16="http://schemas.microsoft.com/office/drawing/2014/main" id="{C7A79F30-D473-48F6-9AC2-286C7B70F3E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06256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00991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k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">
            <a:extLst>
              <a:ext uri="{FF2B5EF4-FFF2-40B4-BE49-F238E27FC236}">
                <a16:creationId xmlns:a16="http://schemas.microsoft.com/office/drawing/2014/main" id="{B910AFBC-7932-43F4-ABEA-C89B2698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857251"/>
            <a:ext cx="5914937" cy="2076450"/>
          </a:xfrm>
        </p:spPr>
        <p:txBody>
          <a:bodyPr rtlCol="0" anchor="b">
            <a:normAutofit/>
          </a:bodyPr>
          <a:lstStyle/>
          <a:p>
            <a:pPr rtl="0"/>
            <a:r>
              <a:rPr lang="da-DK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Klik for at redigere titeltypografien i masteren</a:t>
            </a:r>
          </a:p>
        </p:txBody>
      </p:sp>
      <p:sp>
        <p:nvSpPr>
          <p:cNvPr id="17" name="Pladsholder til indhold 2">
            <a:extLst>
              <a:ext uri="{FF2B5EF4-FFF2-40B4-BE49-F238E27FC236}">
                <a16:creationId xmlns:a16="http://schemas.microsoft.com/office/drawing/2014/main" id="{1178A42D-5ED2-4AB6-BE4B-410907432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190875"/>
            <a:ext cx="5914938" cy="2986087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</a:lstStyle>
          <a:p>
            <a:pPr marL="228600" lvl="0" indent="-228600" rtl="0"/>
            <a:r>
              <a:rPr lang="da-DK" sz="1800" noProof="0">
                <a:solidFill>
                  <a:schemeClr val="tx2">
                    <a:alpha val="60000"/>
                  </a:schemeClr>
                </a:solidFill>
              </a:rPr>
              <a:t>Klik for at redigere teksttypografierne i masteren</a:t>
            </a:r>
          </a:p>
        </p:txBody>
      </p:sp>
      <p:sp>
        <p:nvSpPr>
          <p:cNvPr id="29" name="Pladsholder til dato 1">
            <a:extLst>
              <a:ext uri="{FF2B5EF4-FFF2-40B4-BE49-F238E27FC236}">
                <a16:creationId xmlns:a16="http://schemas.microsoft.com/office/drawing/2014/main" id="{4D9A7D07-2BA3-438D-972B-EA578370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rtlCol="0"/>
          <a:lstStyle>
            <a:lvl1pPr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pPr rtl="0"/>
            <a:r>
              <a:rPr lang="da-DK" noProof="0"/>
              <a:t>1/3/20XX</a:t>
            </a:r>
          </a:p>
        </p:txBody>
      </p:sp>
      <p:sp>
        <p:nvSpPr>
          <p:cNvPr id="24" name="Pladsholder til billede 23">
            <a:extLst>
              <a:ext uri="{FF2B5EF4-FFF2-40B4-BE49-F238E27FC236}">
                <a16:creationId xmlns:a16="http://schemas.microsoft.com/office/drawing/2014/main" id="{C8720583-BC84-48EB-85BC-AE71214A30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0" y="0"/>
            <a:ext cx="4599432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25" name="Pladsholder til billede 23">
            <a:extLst>
              <a:ext uri="{FF2B5EF4-FFF2-40B4-BE49-F238E27FC236}">
                <a16:creationId xmlns:a16="http://schemas.microsoft.com/office/drawing/2014/main" id="{C3F0A5CD-C47A-4CDF-BE99-75F3A81B18F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9520" y="2286000"/>
            <a:ext cx="4599432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26" name="Pladsholder til billede 23">
            <a:extLst>
              <a:ext uri="{FF2B5EF4-FFF2-40B4-BE49-F238E27FC236}">
                <a16:creationId xmlns:a16="http://schemas.microsoft.com/office/drawing/2014/main" id="{7329454B-9275-4E86-B32E-91C0DB62AA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89520" y="4572000"/>
            <a:ext cx="4599432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30" name="Pladsholder til sidefod 2">
            <a:extLst>
              <a:ext uri="{FF2B5EF4-FFF2-40B4-BE49-F238E27FC236}">
                <a16:creationId xmlns:a16="http://schemas.microsoft.com/office/drawing/2014/main" id="{21E9E1BF-D594-4F96-8DBE-5A8DD51D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rtlCol="0"/>
          <a:lstStyle>
            <a:lvl1pPr algn="l"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31" name="Pladsholder til slidenummer 3">
            <a:extLst>
              <a:ext uri="{FF2B5EF4-FFF2-40B4-BE49-F238E27FC236}">
                <a16:creationId xmlns:a16="http://schemas.microsoft.com/office/drawing/2014/main" id="{C30FDEF8-F3F3-42D5-9EE1-EDDF18B3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79179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tionssk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ktangel 4">
            <a:extLst>
              <a:ext uri="{FF2B5EF4-FFF2-40B4-BE49-F238E27FC236}">
                <a16:creationId xmlns:a16="http://schemas.microsoft.com/office/drawing/2014/main" id="{BE04ED02-B678-4D1E-BEDA-7E28F9038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77" y="9278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5E2C5A2-B8B2-47C5-8E1B-3A97E2C9B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325" y="9278"/>
            <a:ext cx="12188952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FD8455-A2E1-40B3-B6C4-36070AF5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 useBgFill="1">
        <p:nvSpPr>
          <p:cNvPr id="8" name="Kombinationstegning: Figur 7">
            <a:extLst>
              <a:ext uri="{FF2B5EF4-FFF2-40B4-BE49-F238E27FC236}">
                <a16:creationId xmlns:a16="http://schemas.microsoft.com/office/drawing/2014/main" id="{0F53BE70-C6B1-407C-9333-7251BDC77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186" y="9279"/>
            <a:ext cx="5770017" cy="2411171"/>
          </a:xfrm>
          <a:custGeom>
            <a:avLst/>
            <a:gdLst>
              <a:gd name="connsiteX0" fmla="*/ 0 w 5770017"/>
              <a:gd name="connsiteY0" fmla="*/ 0 h 2411171"/>
              <a:gd name="connsiteX1" fmla="*/ 5770017 w 5770017"/>
              <a:gd name="connsiteY1" fmla="*/ 0 h 2411171"/>
              <a:gd name="connsiteX2" fmla="*/ 5715824 w 5770017"/>
              <a:gd name="connsiteY2" fmla="*/ 124746 h 2411171"/>
              <a:gd name="connsiteX3" fmla="*/ 4925072 w 5770017"/>
              <a:gd name="connsiteY3" fmla="*/ 1254414 h 2411171"/>
              <a:gd name="connsiteX4" fmla="*/ 125602 w 5770017"/>
              <a:gd name="connsiteY4" fmla="*/ 1864423 h 2411171"/>
              <a:gd name="connsiteX5" fmla="*/ 0 w 5770017"/>
              <a:gd name="connsiteY5" fmla="*/ 1785927 h 2411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70017" h="2411171">
                <a:moveTo>
                  <a:pt x="0" y="0"/>
                </a:moveTo>
                <a:lnTo>
                  <a:pt x="5770017" y="0"/>
                </a:lnTo>
                <a:lnTo>
                  <a:pt x="5715824" y="124746"/>
                </a:lnTo>
                <a:cubicBezTo>
                  <a:pt x="5526044" y="533784"/>
                  <a:pt x="5262460" y="917027"/>
                  <a:pt x="4925072" y="1254414"/>
                </a:cubicBezTo>
                <a:cubicBezTo>
                  <a:pt x="3623720" y="2555767"/>
                  <a:pt x="1640148" y="2759102"/>
                  <a:pt x="125602" y="1864423"/>
                </a:cubicBezTo>
                <a:lnTo>
                  <a:pt x="0" y="1785927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accent1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9" name="Ramme 8">
            <a:extLst>
              <a:ext uri="{FF2B5EF4-FFF2-40B4-BE49-F238E27FC236}">
                <a16:creationId xmlns:a16="http://schemas.microsoft.com/office/drawing/2014/main" id="{05864DDE-75C0-4BE6-93FF-A960706AD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>
              <a:solidFill>
                <a:schemeClr val="tx1"/>
              </a:solidFill>
            </a:endParaRP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1BC3FA0F-EAE5-4DCE-ACFF-9AD00ED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477" y="1131641"/>
            <a:ext cx="5322618" cy="2387600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 rtl="0"/>
            <a:r>
              <a:rPr lang="da-DK" noProof="0">
                <a:solidFill>
                  <a:srgbClr val="FFFFFF"/>
                </a:solidFill>
                <a:ea typeface="Cambria" panose="02040503050406030204" pitchFamily="18" charset="0"/>
                <a:cs typeface="Sabon Next LT" panose="020B0502040204020203" pitchFamily="2" charset="0"/>
              </a:rPr>
              <a:t>Klik for at redigere titeltypografien i masteren</a:t>
            </a:r>
          </a:p>
        </p:txBody>
      </p:sp>
      <p:sp>
        <p:nvSpPr>
          <p:cNvPr id="18" name="Pladsholder til billede 17">
            <a:extLst>
              <a:ext uri="{FF2B5EF4-FFF2-40B4-BE49-F238E27FC236}">
                <a16:creationId xmlns:a16="http://schemas.microsoft.com/office/drawing/2014/main" id="{71FA5E0E-BEE1-4976-92B1-61EF64E343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84848" y="905256"/>
            <a:ext cx="4581144" cy="24505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20" name="Pladsholder til billede 17">
            <a:extLst>
              <a:ext uri="{FF2B5EF4-FFF2-40B4-BE49-F238E27FC236}">
                <a16:creationId xmlns:a16="http://schemas.microsoft.com/office/drawing/2014/main" id="{03379FE8-A6CE-4F5A-BE1A-B2267589BE8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84848" y="3520440"/>
            <a:ext cx="4581144" cy="24505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6DD090CA-24E8-46A7-889A-A4FDD00A33E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600450"/>
            <a:ext cx="5322888" cy="2451100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pPr lvl="0" rtl="0"/>
            <a:r>
              <a:rPr lang="da-DK" noProof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3509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dslinje for tabel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02685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ktangel 11">
            <a:extLst>
              <a:ext uri="{FF2B5EF4-FFF2-40B4-BE49-F238E27FC236}">
                <a16:creationId xmlns:a16="http://schemas.microsoft.com/office/drawing/2014/main" id="{F03B5BF0-238D-481F-A15B-206D1E2FE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 useBgFill="1">
        <p:nvSpPr>
          <p:cNvPr id="13" name="Rektangel 12">
            <a:extLst>
              <a:ext uri="{FF2B5EF4-FFF2-40B4-BE49-F238E27FC236}">
                <a16:creationId xmlns:a16="http://schemas.microsoft.com/office/drawing/2014/main" id="{7578E43B-8F1B-4CBD-B09E-5AD9A247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4" name="Ramme 13">
            <a:extLst>
              <a:ext uri="{FF2B5EF4-FFF2-40B4-BE49-F238E27FC236}">
                <a16:creationId xmlns:a16="http://schemas.microsoft.com/office/drawing/2014/main" id="{737C17C2-E2A6-4219-AE02-C8EAF943C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20" name="Pladsholder til billede 19">
            <a:extLst>
              <a:ext uri="{FF2B5EF4-FFF2-40B4-BE49-F238E27FC236}">
                <a16:creationId xmlns:a16="http://schemas.microsoft.com/office/drawing/2014/main" id="{AE7BC3CE-3806-41F3-B4F6-EBB2C3E9EA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" y="484632"/>
            <a:ext cx="12179808" cy="590702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DC036CF-E92D-4E80-8E6B-1B06EDDFD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71016"/>
            <a:ext cx="4800600" cy="3749040"/>
          </a:xfrm>
        </p:spPr>
        <p:txBody>
          <a:bodyPr rtlCol="0" anchor="b" anchorCtr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26" name="Pladsholder til tekst 25">
            <a:extLst>
              <a:ext uri="{FF2B5EF4-FFF2-40B4-BE49-F238E27FC236}">
                <a16:creationId xmlns:a16="http://schemas.microsoft.com/office/drawing/2014/main" id="{BADCFE1B-ABA2-4B11-B7DE-02CE383D6F2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5779"/>
            <a:ext cx="4800600" cy="1066800"/>
          </a:xfrm>
        </p:spPr>
        <p:txBody>
          <a:bodyPr rtlCol="0">
            <a:normAutofit/>
          </a:bodyPr>
          <a:lstStyle>
            <a:lvl1pPr marL="228600" indent="0">
              <a:buNone/>
              <a:defRPr sz="2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 rtl="0"/>
            <a:r>
              <a:rPr lang="da-DK" noProof="0"/>
              <a:t>Klik for at tilføje undertitel</a:t>
            </a:r>
          </a:p>
        </p:txBody>
      </p:sp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58290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:a16="http://schemas.microsoft.com/office/drawing/2014/main" id="{1B84B862-7F1F-4B98-B437-936D8A73A9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0664" y="2240280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6" name="Pladsholder til billede 14">
            <a:extLst>
              <a:ext uri="{FF2B5EF4-FFF2-40B4-BE49-F238E27FC236}">
                <a16:creationId xmlns:a16="http://schemas.microsoft.com/office/drawing/2014/main" id="{C76B23B2-3605-4292-9F96-F34651B689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38728" y="2240280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7" name="Pladsholder til billede 14">
            <a:extLst>
              <a:ext uri="{FF2B5EF4-FFF2-40B4-BE49-F238E27FC236}">
                <a16:creationId xmlns:a16="http://schemas.microsoft.com/office/drawing/2014/main" id="{AB1E9EC3-2FB6-4E1C-8211-306450FDEE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45936" y="2267712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8" name="Pladsholder til billede 14">
            <a:extLst>
              <a:ext uri="{FF2B5EF4-FFF2-40B4-BE49-F238E27FC236}">
                <a16:creationId xmlns:a16="http://schemas.microsoft.com/office/drawing/2014/main" id="{F3628146-045F-4FBC-A365-3D1D4B3DA6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53144" y="2267712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CB50972B-CA23-4B92-987F-EE48ECCFF59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1363" y="4733925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8DE19225-DA72-4A39-8CFD-695BFBB93E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0664" y="5343144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E66A7C97-DBB6-4333-B12F-E26C38E69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38728" y="4733925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041FA0B5-660E-478A-AF8A-196DBD6AE43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38029" y="5343144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26" name="Pladsholder til tekst 19">
            <a:extLst>
              <a:ext uri="{FF2B5EF4-FFF2-40B4-BE49-F238E27FC236}">
                <a16:creationId xmlns:a16="http://schemas.microsoft.com/office/drawing/2014/main" id="{77C92085-3D01-44E4-BA12-E39F1EA0ACE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67973" y="4733544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27" name="Pladsholder til tekst 19">
            <a:extLst>
              <a:ext uri="{FF2B5EF4-FFF2-40B4-BE49-F238E27FC236}">
                <a16:creationId xmlns:a16="http://schemas.microsoft.com/office/drawing/2014/main" id="{35DA97BC-7224-440A-A227-8F4A1018043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67274" y="5342763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28" name="Pladsholder til tekst 19">
            <a:extLst>
              <a:ext uri="{FF2B5EF4-FFF2-40B4-BE49-F238E27FC236}">
                <a16:creationId xmlns:a16="http://schemas.microsoft.com/office/drawing/2014/main" id="{C236524B-4724-42FA-A2B2-33566478FD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64639" y="4737100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29" name="Pladsholder til tekst 19">
            <a:extLst>
              <a:ext uri="{FF2B5EF4-FFF2-40B4-BE49-F238E27FC236}">
                <a16:creationId xmlns:a16="http://schemas.microsoft.com/office/drawing/2014/main" id="{5F7DE4ED-8F4D-465C-86B4-2372AE291F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63940" y="5346319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38045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onnen Indhold 2 (sammenlignings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60320"/>
            <a:ext cx="5157787" cy="3446463"/>
          </a:xfrm>
          <a:solidFill>
            <a:schemeClr val="bg1"/>
          </a:solidFill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60320"/>
            <a:ext cx="5183188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351C83D0-CBAB-4E41-89AB-89FF36D38A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11" name="Pladsholder til tekst 2">
            <a:extLst>
              <a:ext uri="{FF2B5EF4-FFF2-40B4-BE49-F238E27FC236}">
                <a16:creationId xmlns:a16="http://schemas.microsoft.com/office/drawing/2014/main" id="{9C302BB0-D231-4195-8083-264C01DF99B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2011680"/>
            <a:ext cx="5157787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13" name="Pladsholder til tekst 4">
            <a:extLst>
              <a:ext uri="{FF2B5EF4-FFF2-40B4-BE49-F238E27FC236}">
                <a16:creationId xmlns:a16="http://schemas.microsoft.com/office/drawing/2014/main" id="{5B2A70FA-99E0-466C-AC57-33C48353BB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9027" y="2011680"/>
            <a:ext cx="5183187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94574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onnen Indho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85800"/>
            <a:ext cx="10515600" cy="1325880"/>
          </a:xfrm>
        </p:spPr>
        <p:txBody>
          <a:bodyPr rtlCol="0"/>
          <a:lstStyle/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3383280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60320"/>
            <a:ext cx="3383280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04360" y="2011680"/>
            <a:ext cx="3383280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404360" y="2560320"/>
            <a:ext cx="3383280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10" name="Pladsholder til tekst 4">
            <a:extLst>
              <a:ext uri="{FF2B5EF4-FFF2-40B4-BE49-F238E27FC236}">
                <a16:creationId xmlns:a16="http://schemas.microsoft.com/office/drawing/2014/main" id="{422881CE-A366-4A3A-AE00-9B14BEFE4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68934" y="2011680"/>
            <a:ext cx="3383280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11" name="Pladsholder til indhold 5">
            <a:extLst>
              <a:ext uri="{FF2B5EF4-FFF2-40B4-BE49-F238E27FC236}">
                <a16:creationId xmlns:a16="http://schemas.microsoft.com/office/drawing/2014/main" id="{3CF16E98-73C9-47B5-B88B-9120BEB9F09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68934" y="2560320"/>
            <a:ext cx="3383280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1/3/20XX</a:t>
            </a:r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EKSEMPEL PÅ FODNOTETEKST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65887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m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da-DK" noProof="0"/>
              <a:t>1/3/20XX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da-DK" noProof="0">
                <a:solidFill>
                  <a:srgbClr val="FFFFFF"/>
                </a:solidFill>
              </a:rPr>
              <a:t>EKSEMPEL PÅ FODNOTETEKST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pPr rtl="0"/>
            <a:fld id="{28844951-7827-47D4-8276-7DDE1FA7D85A}" type="slidenum">
              <a:rPr lang="da-DK" noProof="0" smtClean="0"/>
              <a:pPr rtl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31451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9" r:id="rId3"/>
    <p:sldLayoutId id="2147483698" r:id="rId4"/>
    <p:sldLayoutId id="2147483686" r:id="rId5"/>
    <p:sldLayoutId id="2147483700" r:id="rId6"/>
    <p:sldLayoutId id="2147483705" r:id="rId7"/>
    <p:sldLayoutId id="2147483689" r:id="rId8"/>
    <p:sldLayoutId id="2147483704" r:id="rId9"/>
    <p:sldLayoutId id="2147483702" r:id="rId10"/>
    <p:sldLayoutId id="2147483701" r:id="rId11"/>
    <p:sldLayoutId id="2147483703" r:id="rId12"/>
    <p:sldLayoutId id="2147483685" r:id="rId13"/>
    <p:sldLayoutId id="2147483687" r:id="rId14"/>
    <p:sldLayoutId id="2147483688" r:id="rId15"/>
    <p:sldLayoutId id="2147483690" r:id="rId16"/>
    <p:sldLayoutId id="2147483692" r:id="rId17"/>
    <p:sldLayoutId id="2147483693" r:id="rId18"/>
  </p:sldLayoutIdLst>
  <p:hf hd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32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-dans.d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s://diggita.com/story.php?title=Ma_Zumba_fa_davvero_bene_cosi_come_dicono_Ecco_tutta_la_verita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E9A7C78-91FD-4B88-953D-5A4363761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6492" y="-1539748"/>
            <a:ext cx="9144000" cy="2387600"/>
          </a:xfrm>
        </p:spPr>
        <p:txBody>
          <a:bodyPr rtlCol="0" anchor="b" anchorCtr="0"/>
          <a:lstStyle/>
          <a:p>
            <a:pPr rtl="0"/>
            <a:r>
              <a:rPr lang="da-DK" dirty="0"/>
              <a:t>ZUMBA OG DANCE FITNESS</a:t>
            </a:r>
          </a:p>
        </p:txBody>
      </p:sp>
      <p:sp>
        <p:nvSpPr>
          <p:cNvPr id="5" name="Undertitel 4">
            <a:extLst>
              <a:ext uri="{FF2B5EF4-FFF2-40B4-BE49-F238E27FC236}">
                <a16:creationId xmlns:a16="http://schemas.microsoft.com/office/drawing/2014/main" id="{AD04BED3-CF2E-4CAD-8CE8-ED3ED12AEB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50137" y="710531"/>
            <a:ext cx="9144000" cy="3270131"/>
          </a:xfrm>
        </p:spPr>
        <p:txBody>
          <a:bodyPr rtlCol="0">
            <a:normAutofit/>
          </a:bodyPr>
          <a:lstStyle/>
          <a:p>
            <a:pPr rtl="0"/>
            <a:r>
              <a:rPr lang="da-DK" dirty="0"/>
              <a:t>Skal du i form på en sjov måde?</a:t>
            </a:r>
          </a:p>
          <a:p>
            <a:pPr rtl="0"/>
            <a:r>
              <a:rPr lang="da-DK" dirty="0"/>
              <a:t>Vil du lære at danse?</a:t>
            </a:r>
          </a:p>
          <a:p>
            <a:pPr rtl="0"/>
            <a:r>
              <a:rPr lang="da-DK" sz="1600" dirty="0"/>
              <a:t>Så er er </a:t>
            </a:r>
            <a:r>
              <a:rPr lang="da-DK" sz="1600"/>
              <a:t>vores hold </a:t>
            </a:r>
            <a:r>
              <a:rPr lang="da-DK" sz="1600" dirty="0"/>
              <a:t>noget for dig! Alle kan være med.</a:t>
            </a:r>
          </a:p>
          <a:p>
            <a:pPr rtl="0"/>
            <a:r>
              <a:rPr lang="da-DK" dirty="0"/>
              <a:t>Vi danser: fredag: kl. 9.00-10.00 </a:t>
            </a:r>
          </a:p>
          <a:p>
            <a:pPr rtl="0"/>
            <a:r>
              <a:rPr lang="da-DK" dirty="0"/>
              <a:t>OG NU OGSÅ TIRSDAG FRA KL. 19.30-20.30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5F4B7371-DD72-3D0E-D1CD-1DE1701954F3}"/>
              </a:ext>
            </a:extLst>
          </p:cNvPr>
          <p:cNvSpPr txBox="1"/>
          <p:nvPr/>
        </p:nvSpPr>
        <p:spPr>
          <a:xfrm>
            <a:off x="1515289" y="3980662"/>
            <a:ext cx="95712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</a:rPr>
              <a:t>Du betaler via klippekort kr. 650,- for 10 gange</a:t>
            </a:r>
          </a:p>
          <a:p>
            <a:r>
              <a:rPr lang="da-DK" sz="24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www.bb-dans.dk</a:t>
            </a:r>
            <a:r>
              <a:rPr lang="da-DK" sz="2400" dirty="0">
                <a:solidFill>
                  <a:schemeClr val="bg1"/>
                </a:solidFill>
              </a:rPr>
              <a:t>	Galocheallé 8. 1. th. 4600 Køge</a:t>
            </a:r>
          </a:p>
        </p:txBody>
      </p:sp>
      <p:pic>
        <p:nvPicPr>
          <p:cNvPr id="6" name="Billede 5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C493FB70-A863-6913-B47D-3545B6554B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410463" y="5094126"/>
            <a:ext cx="3051472" cy="1448623"/>
          </a:xfrm>
          <a:prstGeom prst="rect">
            <a:avLst/>
          </a:prstGeom>
        </p:spPr>
      </p:pic>
      <p:pic>
        <p:nvPicPr>
          <p:cNvPr id="7" name="Billede 6" descr="Et billede, der indeholder tekst, Font/skrifttype, skærmbillede, Grafik&#10;&#10;Automatisk genereret beskrivelse">
            <a:extLst>
              <a:ext uri="{FF2B5EF4-FFF2-40B4-BE49-F238E27FC236}">
                <a16:creationId xmlns:a16="http://schemas.microsoft.com/office/drawing/2014/main" id="{1E1D7E78-FBEB-2BF4-D5DF-EF82F63ACE2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32" t="2846" r="1"/>
          <a:stretch/>
        </p:blipFill>
        <p:spPr>
          <a:xfrm>
            <a:off x="1597863" y="5094126"/>
            <a:ext cx="4736122" cy="144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580386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413_TF00537603_Win32" id="{61C336DC-DDE3-4735-8121-91F3AE9BDE5A}" vid="{5B0DDDE5-ED84-4A6B-8C7D-A0DB727A313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052644-F409-493B-8E91-969D43897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AFE2A1-77F8-441E-9B9F-DD61C354F4FE}">
  <ds:schemaRefs>
    <ds:schemaRef ds:uri="http://purl.org/dc/elements/1.1/"/>
    <ds:schemaRef ds:uri="http://www.w3.org/XML/1998/namespace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230e9df3-be65-4c73-a93b-d1236ebd677e"/>
    <ds:schemaRef ds:uri="http://schemas.openxmlformats.org/package/2006/metadata/core-properties"/>
    <ds:schemaRef ds:uri="http://schemas.microsoft.com/sharepoint/v3"/>
    <ds:schemaRef ds:uri="71af3243-3dd4-4a8d-8c0d-dd76da1f02a5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CF4B188-9E41-4609-81DC-EA2587D009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{172B8340-EB97-4F88-B3A1-E0FDA778068E}tf00537603_win32</Template>
  <TotalTime>34</TotalTime>
  <Words>76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Arial</vt:lpstr>
      <vt:lpstr>Avenir Next LT Pro</vt:lpstr>
      <vt:lpstr>Calibri</vt:lpstr>
      <vt:lpstr>Cambria</vt:lpstr>
      <vt:lpstr>Sabon Next LT</vt:lpstr>
      <vt:lpstr>Wingdings</vt:lpstr>
      <vt:lpstr>LuminousVTI</vt:lpstr>
      <vt:lpstr>ZUMBA OG DANCE FITNESS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ZUMBA</dc:title>
  <dc:creator>Benita Nielsen</dc:creator>
  <cp:lastModifiedBy>Benita Nielsen</cp:lastModifiedBy>
  <cp:revision>5</cp:revision>
  <dcterms:created xsi:type="dcterms:W3CDTF">2022-05-03T12:47:31Z</dcterms:created>
  <dcterms:modified xsi:type="dcterms:W3CDTF">2025-04-24T08:16:54Z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